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27%20&#1059;%20&#1079;&#1080;&#1084;&#1086;&#1074;&#1086;&#1084;&#1091;%20&#1083;&#1110;&#1089;&#1110;.pptx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3714775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/>
              <a:t>Познакомимся</a:t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>
                <a:hlinkClick r:id="" action="ppaction://hlinkshowjump?jump=nextslide"/>
              </a:rPr>
              <a:t>Узнаем: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929198"/>
            <a:ext cx="6400800" cy="70960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571635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/>
              <a:t>Познакомимся</a:t>
            </a:r>
            <a:r>
              <a:rPr lang="ru-RU" sz="3200" dirty="0" smtClean="0"/>
              <a:t> </a:t>
            </a:r>
            <a:r>
              <a:rPr lang="ru-RU" sz="3200" b="1" dirty="0" smtClean="0"/>
              <a:t>с новой частью речи;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500306"/>
            <a:ext cx="7715304" cy="3138494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3600" b="1" dirty="0" smtClean="0">
                <a:solidFill>
                  <a:schemeClr val="tx1"/>
                </a:solidFill>
              </a:rPr>
              <a:t>Узнаем: 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-вместо какой части речи употребляются личные местоимения;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-что обозначают личные местоимения;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-изменяются ли местоимения по родам и числам.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500570"/>
            <a:ext cx="7772400" cy="1571636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Солнце –  оно</a:t>
            </a:r>
            <a:br>
              <a:rPr lang="ru-RU" sz="3200" dirty="0" smtClean="0"/>
            </a:br>
            <a:r>
              <a:rPr lang="ru-RU" sz="3200" dirty="0" smtClean="0"/>
              <a:t>Каштанка – она</a:t>
            </a:r>
            <a:br>
              <a:rPr lang="ru-RU" sz="3200" dirty="0" smtClean="0"/>
            </a:br>
            <a:r>
              <a:rPr lang="ru-RU" sz="3200" dirty="0" smtClean="0"/>
              <a:t>кот – он</a:t>
            </a:r>
            <a:br>
              <a:rPr lang="ru-RU" sz="3200" dirty="0" smtClean="0"/>
            </a:br>
            <a:r>
              <a:rPr lang="ru-RU" sz="3200" b="0" dirty="0" smtClean="0"/>
              <a:t/>
            </a:r>
            <a:br>
              <a:rPr lang="ru-RU" sz="3200" b="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85729"/>
            <a:ext cx="7772400" cy="4071965"/>
          </a:xfrm>
        </p:spPr>
        <p:txBody>
          <a:bodyPr>
            <a:normAutofit fontScale="92500" lnSpcReduction="20000"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39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Солнце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ярко светило.</a:t>
            </a:r>
            <a:r>
              <a:rPr lang="ru-RU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Солнце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заглядывало в окно комнаты.</a:t>
            </a:r>
          </a:p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9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Каштанка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потянулась, зевнула и прошлась по комнате. </a:t>
            </a:r>
            <a:r>
              <a:rPr lang="ru-RU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Каштанка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обнюхала углы и мебель.</a:t>
            </a:r>
          </a:p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В сторонке на матрасике лежал белый </a:t>
            </a:r>
            <a:r>
              <a:rPr lang="ru-RU" sz="39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вскочил, выгнул спину в дугу, задрал хвост, взъерошил шерсть и зашипел.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2643205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/>
              <a:t>Местоимения </a:t>
            </a:r>
            <a:r>
              <a:rPr lang="ru-RU" sz="4000" b="1" dirty="0" smtClean="0"/>
              <a:t>Я, ТЫ, ОН, ОНА, ОНО – это личные местоимения единственного числа.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3286124"/>
            <a:ext cx="7643866" cy="2857520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Я </a:t>
            </a:r>
            <a:r>
              <a:rPr lang="ru-RU" dirty="0" smtClean="0">
                <a:solidFill>
                  <a:schemeClr val="tx1"/>
                </a:solidFill>
              </a:rPr>
              <a:t>– указывает на того, кто говорит о себе;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Ты</a:t>
            </a:r>
            <a:r>
              <a:rPr lang="ru-RU" dirty="0" smtClean="0">
                <a:solidFill>
                  <a:schemeClr val="tx1"/>
                </a:solidFill>
              </a:rPr>
              <a:t> – указывает на того к кому обращена речь;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Он, она, оно </a:t>
            </a:r>
            <a:r>
              <a:rPr lang="ru-RU" dirty="0" smtClean="0">
                <a:solidFill>
                  <a:schemeClr val="tx1"/>
                </a:solidFill>
              </a:rPr>
              <a:t>– указывает на того о ком говорят другие.</a:t>
            </a:r>
          </a:p>
          <a:p>
            <a:pPr algn="l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00438"/>
            <a:ext cx="8429684" cy="226853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Мы, вы, они  –   личные местоимения множественного числа.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/>
              <a:t>Выполните упр. 10 на стр. 35 учебника</a:t>
            </a:r>
            <a:br>
              <a:rPr lang="ru-RU" sz="2000" dirty="0" smtClean="0"/>
            </a:br>
            <a:r>
              <a:rPr lang="ru-RU" sz="2000" dirty="0" smtClean="0">
                <a:hlinkClick r:id="rId2" action="ppaction://hlinkpres?slideindex=1&amp;slidetitle="/>
              </a:rPr>
              <a:t>ФИЗМИНУТКА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285728"/>
            <a:ext cx="7772400" cy="35719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Астры                                         ОН</a:t>
            </a:r>
          </a:p>
          <a:p>
            <a:r>
              <a:rPr lang="ru-RU" sz="4000" b="1" dirty="0" smtClean="0">
                <a:solidFill>
                  <a:schemeClr val="tx1"/>
                </a:solidFill>
              </a:rPr>
              <a:t>Гладиолусы                              ОНИ</a:t>
            </a:r>
          </a:p>
          <a:p>
            <a:r>
              <a:rPr lang="ru-RU" sz="4000" b="1" dirty="0" smtClean="0">
                <a:solidFill>
                  <a:schemeClr val="tx1"/>
                </a:solidFill>
              </a:rPr>
              <a:t>Незабудки                                ОНА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  <a:p>
            <a:endParaRPr lang="ru-RU" sz="4000" b="1" dirty="0">
              <a:solidFill>
                <a:schemeClr val="tx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214546" y="571480"/>
            <a:ext cx="3643338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3357554" y="1285860"/>
            <a:ext cx="2500330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214678" y="1285860"/>
            <a:ext cx="2643206" cy="7858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572008"/>
            <a:ext cx="7772400" cy="171451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Личные местоимения по числам не изменяются. Каждое местоимение употребляется только в форме единственного или множественного числа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000109"/>
            <a:ext cx="7772400" cy="2786081"/>
          </a:xfrm>
        </p:spPr>
        <p:txBody>
          <a:bodyPr>
            <a:normAutofit/>
          </a:bodyPr>
          <a:lstStyle/>
          <a:p>
            <a:r>
              <a:rPr lang="ru-RU" sz="3600" b="1" u="sng" dirty="0" smtClean="0">
                <a:solidFill>
                  <a:schemeClr val="tx1"/>
                </a:solidFill>
              </a:rPr>
              <a:t>Ед. число                          мн. Число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Я                                            МЫ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ТЫ                                         ВЫ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ОН, ОНА, ОНО                   ОНИ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000504"/>
            <a:ext cx="7772400" cy="178595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Можно ли у местоимений 1 и 2 лица определить род?</a:t>
            </a:r>
            <a:br>
              <a:rPr lang="ru-RU" sz="2800" dirty="0" smtClean="0"/>
            </a:br>
            <a:r>
              <a:rPr lang="ru-RU" sz="2800" dirty="0" smtClean="0"/>
              <a:t>можно ли у местоимений 3 лица определить род?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500043"/>
            <a:ext cx="7772400" cy="3143271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24000" y="1397000"/>
          <a:ext cx="609600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Лицо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Единственное число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Множественное число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 лицо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 лицо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 лицо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ОН, ОНА, ОНО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ОНИ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071942"/>
            <a:ext cx="7772400" cy="20717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Ж,Р.               М.Р.             СР.Р.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Самостоятельно</a:t>
            </a:r>
            <a:r>
              <a:rPr lang="ru-RU" dirty="0" smtClean="0"/>
              <a:t> </a:t>
            </a:r>
            <a:r>
              <a:rPr lang="ru-RU" sz="2800" dirty="0" smtClean="0"/>
              <a:t>Выполни упр. 13 на стр. 36. учебника.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785795"/>
            <a:ext cx="7772400" cy="2428891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     ОН       ОНА        ОНО        ОНИ</a:t>
            </a:r>
            <a:endParaRPr lang="ru-RU" sz="4000" b="1" dirty="0">
              <a:solidFill>
                <a:schemeClr val="tx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714480" y="3071810"/>
            <a:ext cx="2286016" cy="121444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1714480" y="3143248"/>
            <a:ext cx="1643074" cy="10001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5000628" y="3214686"/>
            <a:ext cx="1357322" cy="9286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722313" y="5768975"/>
            <a:ext cx="7772400" cy="8891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785794"/>
            <a:ext cx="7772400" cy="55007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Познакомились с новой частью речи – ______;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Узнали что местоимения употребляются вместо ________;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Личные местоимения не называют предмет, а только ____;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Местоимения не изменяются по _____;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Местоимения 3-его лица имеют ____.</a:t>
            </a:r>
          </a:p>
          <a:p>
            <a:endParaRPr lang="ru-RU" sz="3200" b="1" dirty="0" smtClean="0">
              <a:solidFill>
                <a:schemeClr val="tx1"/>
              </a:solidFill>
            </a:endParaRPr>
          </a:p>
          <a:p>
            <a:r>
              <a:rPr lang="ru-RU" sz="4000" b="1" dirty="0" err="1" smtClean="0">
                <a:solidFill>
                  <a:schemeClr val="tx1"/>
                </a:solidFill>
              </a:rPr>
              <a:t>Д.з</a:t>
            </a:r>
            <a:r>
              <a:rPr lang="ru-RU" sz="4000" b="1" dirty="0" smtClean="0">
                <a:solidFill>
                  <a:schemeClr val="tx1"/>
                </a:solidFill>
              </a:rPr>
              <a:t>. стр.36 </a:t>
            </a:r>
            <a:r>
              <a:rPr lang="ru-RU" sz="4000" b="1" dirty="0" err="1" smtClean="0">
                <a:solidFill>
                  <a:schemeClr val="tx1"/>
                </a:solidFill>
              </a:rPr>
              <a:t>упр</a:t>
            </a:r>
            <a:r>
              <a:rPr lang="ru-RU" sz="4000" b="1" dirty="0" smtClean="0">
                <a:solidFill>
                  <a:schemeClr val="tx1"/>
                </a:solidFill>
              </a:rPr>
              <a:t> 14</a:t>
            </a:r>
          </a:p>
          <a:p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272</Words>
  <PresentationFormat>Экран (4:3)</PresentationFormat>
  <Paragraphs>45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Познакомимся  Узнаем: </vt:lpstr>
      <vt:lpstr>Познакомимся с новой частью речи;</vt:lpstr>
      <vt:lpstr>Солнце –  оно Каштанка – она кот – он    </vt:lpstr>
      <vt:lpstr>Местоимения Я, ТЫ, ОН, ОНА, ОНО – это личные местоимения единственного числа.</vt:lpstr>
      <vt:lpstr>Мы, вы, они  –   личные местоимения множественного числа.  Выполните упр. 10 на стр. 35 учебника ФИЗМИНУТКА </vt:lpstr>
      <vt:lpstr>Личные местоимения по числам не изменяются. Каждое местоимение употребляется только в форме единственного или множественного числа</vt:lpstr>
      <vt:lpstr>Можно ли у местоимений 1 и 2 лица определить род? можно ли у местоимений 3 лица определить род?  </vt:lpstr>
      <vt:lpstr>    Ж,Р.               М.Р.             СР.Р.  Самостоятельно Выполни упр. 13 на стр. 36. учебника.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Познакомимся с новой частью речи; </dc:title>
  <dc:creator>Начальная школа</dc:creator>
  <cp:lastModifiedBy>Начальная школа</cp:lastModifiedBy>
  <cp:revision>11</cp:revision>
  <dcterms:created xsi:type="dcterms:W3CDTF">2015-01-18T14:19:12Z</dcterms:created>
  <dcterms:modified xsi:type="dcterms:W3CDTF">2015-01-20T08:02:06Z</dcterms:modified>
</cp:coreProperties>
</file>