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70" r:id="rId13"/>
    <p:sldId id="271" r:id="rId14"/>
    <p:sldId id="272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52;&#1086;&#1103;%20&#1088;&#1086;&#1076;&#1086;&#1089;&#1083;&#1086;&#1074;&#1085;&#1072;&#1103;%202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857387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Исследовательская работа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«Моя родословная»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2714620"/>
            <a:ext cx="3786214" cy="3643338"/>
          </a:xfrm>
        </p:spPr>
        <p:txBody>
          <a:bodyPr>
            <a:normAutofit lnSpcReduction="10000"/>
          </a:bodyPr>
          <a:lstStyle/>
          <a:p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Менлиосманова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Алёна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МКОУ Отрокская СОШ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4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класс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Руководитель Пугаева В.И.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C:\Users\Начальная школа\Desktop\Менлиосманова А исследовательская работа\фото\IMG_1936.JPG"/>
          <p:cNvPicPr/>
          <p:nvPr/>
        </p:nvPicPr>
        <p:blipFill>
          <a:blip r:embed="rId2" cstate="print"/>
          <a:srcRect l="17733" t="24083" r="13212" b="35111"/>
          <a:stretch>
            <a:fillRect/>
          </a:stretch>
        </p:blipFill>
        <p:spPr bwMode="auto">
          <a:xfrm>
            <a:off x="214282" y="2214554"/>
            <a:ext cx="471490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600200"/>
            <a:ext cx="3900486" cy="4525963"/>
          </a:xfrm>
        </p:spPr>
        <p:txBody>
          <a:bodyPr/>
          <a:lstStyle/>
          <a:p>
            <a:r>
              <a:rPr lang="ru-RU" b="1" dirty="0" smtClean="0"/>
              <a:t>Прапрадедушка Кривошеин Кондрат Мефодьевич </a:t>
            </a:r>
            <a:r>
              <a:rPr lang="ru-RU" dirty="0" smtClean="0"/>
              <a:t>был призван на фронт. Пропал без вести в районе Курской дуги.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Начальная школа\Desktop\Менлиосманова А исследовательская работа\ФОТО1\кривошеин кондрат мефодьеви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386227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Происхождение фамилий моей родословной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2500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Я решила провести собственное исследование происхождения фамилий моего рода. </a:t>
            </a:r>
          </a:p>
          <a:p>
            <a:pPr>
              <a:buNone/>
            </a:pPr>
            <a:r>
              <a:rPr lang="ru-RU" sz="1800" dirty="0" smtClean="0"/>
              <a:t>Основой фамилии Соловьёв послужило мирское имя Соловей.</a:t>
            </a:r>
          </a:p>
          <a:p>
            <a:pPr>
              <a:buNone/>
            </a:pPr>
            <a:r>
              <a:rPr lang="ru-RU" sz="1800" dirty="0" smtClean="0"/>
              <a:t>«птичьи» имена (Соловей, Сокол, Орел, Лебедь и другие) в старину пользовались особой популярностью.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1800" dirty="0" smtClean="0"/>
              <a:t>Имя Соловей - очень древнее имя, оно встречается в былинах: богатырь Соловей </a:t>
            </a:r>
            <a:r>
              <a:rPr lang="ru-RU" sz="1800" dirty="0" err="1" smtClean="0"/>
              <a:t>Будимирович</a:t>
            </a:r>
            <a:r>
              <a:rPr lang="ru-RU" sz="1800" dirty="0" smtClean="0"/>
              <a:t>, Соловей Разбойник.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643314"/>
            <a:ext cx="264320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714752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3143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В исторических документах родственные именования упоминаются с XVI века</a:t>
            </a:r>
          </a:p>
          <a:p>
            <a:pPr>
              <a:buNone/>
            </a:pPr>
            <a:r>
              <a:rPr lang="ru-RU" sz="2400" dirty="0" smtClean="0"/>
              <a:t>В истории России известен русский дворянский род Соловьёвых, ведущий свое начало от посадских людей из Архангельска (Основателем рода был Осип Алексеевич Соловьёв (1671—1747), русский купец, торговавший с Голландией) о чем сделана запись в первых родословных книгах. Род Соловьевых имел свой герб.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643314"/>
            <a:ext cx="264320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236854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Среди представителей фамилии Соловьёвы известны :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000107"/>
            <a:ext cx="4400552" cy="5214975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Вениамин Николаевич Соловьёв (1798—1871) барон, декабрист, штабс-капитан Черниговского пехотного полка; </a:t>
            </a:r>
          </a:p>
          <a:p>
            <a:r>
              <a:rPr lang="ru-RU" sz="2800" dirty="0" smtClean="0"/>
              <a:t>Николай Яковлевич Соловьёв (1845—1898), русский драматург; </a:t>
            </a:r>
          </a:p>
          <a:p>
            <a:r>
              <a:rPr lang="ru-RU" sz="2800" dirty="0" smtClean="0"/>
              <a:t>Владимир Сергеевич Соловьёв (1853—1900), русский философ, богослов, поэт, публицист, литературный критик;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18750" t="19737" r="9999" b="11184"/>
          <a:stretch>
            <a:fillRect/>
          </a:stretch>
        </p:blipFill>
        <p:spPr bwMode="auto">
          <a:xfrm>
            <a:off x="500034" y="857232"/>
            <a:ext cx="17145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357430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286256"/>
            <a:ext cx="1657350" cy="197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857232"/>
            <a:ext cx="5186370" cy="45720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b="1" dirty="0" smtClean="0"/>
              <a:t>Николай Всеволодович Соловьёв </a:t>
            </a:r>
            <a:r>
              <a:rPr lang="ru-RU" dirty="0" smtClean="0"/>
              <a:t>– полковник, дата рождения	28 июля 1828.</a:t>
            </a:r>
          </a:p>
          <a:p>
            <a:pPr>
              <a:buNone/>
            </a:pPr>
            <a:r>
              <a:rPr lang="ru-RU" dirty="0" smtClean="0"/>
              <a:t>Дата смерти 1884 год. Род войск – пехота. Звание - генерал-майор. Командовал	18-ым пехотным Вологодским полком</a:t>
            </a:r>
          </a:p>
          <a:p>
            <a:pPr>
              <a:buNone/>
            </a:pPr>
            <a:r>
              <a:rPr lang="ru-RU" dirty="0" smtClean="0"/>
              <a:t>Сражения/войны: Польская кампания 1863 года, Русско-турецкая война 1877—1878</a:t>
            </a:r>
          </a:p>
          <a:p>
            <a:pPr>
              <a:buNone/>
            </a:pPr>
            <a:r>
              <a:rPr lang="ru-RU" dirty="0" smtClean="0"/>
              <a:t>Награды и премии:	</a:t>
            </a:r>
          </a:p>
          <a:p>
            <a:r>
              <a:rPr lang="ru-RU" dirty="0" smtClean="0"/>
              <a:t>Орден Святого Георгия 4-й ст. (1877),</a:t>
            </a:r>
          </a:p>
          <a:p>
            <a:r>
              <a:rPr lang="ru-RU" dirty="0" smtClean="0"/>
              <a:t> Орден Святого Владимира 3-й ст. (1880), </a:t>
            </a:r>
          </a:p>
          <a:p>
            <a:r>
              <a:rPr lang="ru-RU" dirty="0" smtClean="0"/>
              <a:t>Орден Святой Анны 2-й ст. (1871), </a:t>
            </a:r>
          </a:p>
          <a:p>
            <a:r>
              <a:rPr lang="ru-RU" dirty="0" smtClean="0"/>
              <a:t>Орден Святого Станислава 1-й ст. (1882)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25717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 происхождении фамилии </a:t>
            </a:r>
            <a:r>
              <a:rPr lang="ru-RU" dirty="0" err="1" smtClean="0"/>
              <a:t>Менлиосманов</a:t>
            </a:r>
            <a:r>
              <a:rPr lang="ru-RU" dirty="0" smtClean="0"/>
              <a:t> очень мало сведений.</a:t>
            </a:r>
          </a:p>
          <a:p>
            <a:r>
              <a:rPr lang="ru-RU" dirty="0" smtClean="0"/>
              <a:t> Если переводить фамилию с татарского языка, то получится: «Я - небесный император».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Заключение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Работая над данным проектом, я выполнила все поставленные мною задачи. </a:t>
            </a:r>
          </a:p>
          <a:p>
            <a:r>
              <a:rPr lang="ru-RU" dirty="0" smtClean="0"/>
              <a:t>Составила генеалогическое древо. </a:t>
            </a:r>
          </a:p>
          <a:p>
            <a:r>
              <a:rPr lang="ru-RU" dirty="0" smtClean="0"/>
              <a:t>Изучила происхождение фамилий своего рода. К сожалению, мне  удалось мало чего узнать о происхождении фамилии </a:t>
            </a:r>
            <a:r>
              <a:rPr lang="ru-RU" dirty="0" err="1" smtClean="0"/>
              <a:t>Менлиосманов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Данная работа может иметь продолжение. Мне хотелось бы глубже исследовать своё генеалогическое древо. Сделать его ветви более разветвлёнными. Поработать с архивными документами, установить историю возникновения фамилии </a:t>
            </a:r>
            <a:r>
              <a:rPr lang="ru-RU" dirty="0" err="1" smtClean="0"/>
              <a:t>Менлиосманов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 надеюсь, что составленная родословная моей семьи будет иметь продолжение. И мои дети будут помнить свои корни, имена своих прародителей, знать, что сделал каждый конкретный предок для своей семьи, для своей страны.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9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>
              <a:buNone/>
            </a:pPr>
            <a:r>
              <a:rPr lang="ru-RU" sz="9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9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286016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Родина, Отчизна, Отечество.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Эти слова мы произносим с гордостью и пишем их с большой буквы.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Родина – это твоя страна, место, где ты родился и вырос, твоя семья – мама, папа, братья и сестры, родственники, друзья.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29600" cy="21431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2571744"/>
            <a:ext cx="2848590" cy="2357454"/>
          </a:xfrm>
          <a:prstGeom prst="rect">
            <a:avLst/>
          </a:prstGeom>
        </p:spPr>
      </p:pic>
      <p:pic>
        <p:nvPicPr>
          <p:cNvPr id="5" name="Picture 2" descr="C:\Users\123\Desktop\P103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214554"/>
            <a:ext cx="304802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ачальная школа\Desktop\Менлиосманова А исследовательская работа\фото\DSCN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143248"/>
            <a:ext cx="2857520" cy="3451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50033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данной работе я хочу рассказать о родословной моей семьи. Я выбрала эту тему, так как актуальность её очевидна: каждый человек должен знать историю своей семьи.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Цель работы</a:t>
            </a:r>
            <a:r>
              <a:rPr lang="ru-RU" dirty="0" smtClean="0"/>
              <a:t> - составить генеалогическое    древо семьи.</a:t>
            </a:r>
          </a:p>
          <a:p>
            <a:pPr>
              <a:buNone/>
            </a:pPr>
            <a:r>
              <a:rPr lang="ru-RU" b="1" dirty="0" smtClean="0"/>
              <a:t>Задачи работы:</a:t>
            </a:r>
            <a:endParaRPr lang="ru-RU" dirty="0" smtClean="0"/>
          </a:p>
          <a:p>
            <a:pPr lvl="0"/>
            <a:r>
              <a:rPr lang="ru-RU" dirty="0" smtClean="0"/>
              <a:t>Изучить родословную моей семьи.</a:t>
            </a:r>
          </a:p>
          <a:p>
            <a:pPr lvl="0"/>
            <a:r>
              <a:rPr lang="ru-RU" dirty="0" smtClean="0"/>
              <a:t>Выяснить происхождение фамилий моей родословной.</a:t>
            </a:r>
          </a:p>
          <a:p>
            <a:pPr lvl="0"/>
            <a:r>
              <a:rPr lang="ru-RU" dirty="0" smtClean="0"/>
              <a:t>Собрать исторический материал о моих предках.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Методы исследования: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4300" dirty="0" smtClean="0"/>
              <a:t>Опрос родственников.</a:t>
            </a:r>
          </a:p>
          <a:p>
            <a:r>
              <a:rPr lang="ru-RU" sz="4300" dirty="0" smtClean="0"/>
              <a:t>Анкетирование.</a:t>
            </a:r>
          </a:p>
          <a:p>
            <a:pPr lvl="0"/>
            <a:r>
              <a:rPr lang="ru-RU" sz="4300" dirty="0" smtClean="0"/>
              <a:t>Изучение семейных архивов, документов, фотографий и интересных эпизодов из жизни представителей моего рода.</a:t>
            </a:r>
          </a:p>
          <a:p>
            <a:pPr lvl="0"/>
            <a:r>
              <a:rPr lang="ru-RU" sz="4300" dirty="0" smtClean="0"/>
              <a:t>Сравнительно-сопоставительный анализ полученной информации.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Анкетирование 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Знаком ли ты с историей своей семьи?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None/>
            </a:pPr>
            <a:r>
              <a:rPr lang="ru-RU" b="1" dirty="0" smtClean="0"/>
              <a:t>Вывод: дети очень мало знают о истории своей   семьи.</a:t>
            </a:r>
            <a:endParaRPr lang="ru-RU" b="1" dirty="0"/>
          </a:p>
        </p:txBody>
      </p:sp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55007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tx2"/>
                </a:solidFill>
              </a:rPr>
              <a:t>Кто тебе её рассказал?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600201"/>
            <a:ext cx="3900486" cy="354331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Вывод: все что дети знают о истории своей семьи, они чаще всего узнают от бабушек и дедушек</a:t>
            </a:r>
            <a:endParaRPr lang="ru-RU" b="1" dirty="0"/>
          </a:p>
        </p:txBody>
      </p:sp>
      <p:pic>
        <p:nvPicPr>
          <p:cNvPr id="2050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450059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 </a:t>
            </a:r>
            <a:r>
              <a:rPr lang="ru-RU" b="1" i="1" dirty="0" smtClean="0">
                <a:solidFill>
                  <a:schemeClr val="tx2"/>
                </a:solidFill>
              </a:rPr>
              <a:t>Есть ли в вашей семье    «Генеалогическое древо»?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857364"/>
            <a:ext cx="3900486" cy="426879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Вывод: родословную своей семьи практически имеют единицы. Мы плохо знаем свои корни. Это наша беда.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429580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Моя работа над родословным древом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Фамильная гордость, интерес к истокам собственной родословной – это ветви одного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hlinkClick r:id="rId2" action="ppaction://hlinkfile"/>
              </a:rPr>
              <a:t>древа</a:t>
            </a:r>
            <a:r>
              <a:rPr lang="ru-RU" dirty="0" smtClean="0"/>
              <a:t>. Нельзя жить, не зная родства, нельзя изучать историю Родины в отрыве от истории родного края. Ведь изучая историю своей семьи, каждый знакомится, таким образом, с историей России.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История страны в биографиях моих предков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2357430"/>
            <a:ext cx="3900486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Прадедушка Соловьёв Александр Александрович </a:t>
            </a:r>
            <a:r>
              <a:rPr lang="ru-RU" dirty="0" smtClean="0"/>
              <a:t>–после школы ушёл на фронт. Вернулся с орденами и медалями;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pic>
        <p:nvPicPr>
          <p:cNvPr id="1027" name="Picture 3" descr="C:\Users\Начальная школа\Desktop\Менлиосманова А исследовательская работа\ФОТО1\соловьев александр александрови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416447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586</Words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Исследовательская работа «Моя родословная»</vt:lpstr>
      <vt:lpstr>Родина, Отчизна, Отечество.  Эти слова мы произносим с гордостью и пишем их с большой буквы.  Родина – это твоя страна, место, где ты родился и вырос, твоя семья – мама, папа, братья и сестры, родственники, друзья.</vt:lpstr>
      <vt:lpstr> </vt:lpstr>
      <vt:lpstr>Методы исследования: </vt:lpstr>
      <vt:lpstr>Анкетирование </vt:lpstr>
      <vt:lpstr>Кто тебе её рассказал? </vt:lpstr>
      <vt:lpstr> Есть ли в вашей семье    «Генеалогическое древо»? </vt:lpstr>
      <vt:lpstr>Моя работа над родословным древом</vt:lpstr>
      <vt:lpstr>История страны в биографиях моих предков</vt:lpstr>
      <vt:lpstr>Слайд 10</vt:lpstr>
      <vt:lpstr>Происхождение фамилий моей родословной </vt:lpstr>
      <vt:lpstr>Слайд 12</vt:lpstr>
      <vt:lpstr>Среди представителей фамилии Соловьёвы известны :    </vt:lpstr>
      <vt:lpstr>Слайд 14</vt:lpstr>
      <vt:lpstr>Слайд 15</vt:lpstr>
      <vt:lpstr>Заключение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Начальная школа</dc:creator>
  <cp:lastModifiedBy>Начальная школа</cp:lastModifiedBy>
  <cp:revision>51</cp:revision>
  <dcterms:created xsi:type="dcterms:W3CDTF">2015-02-11T07:53:15Z</dcterms:created>
  <dcterms:modified xsi:type="dcterms:W3CDTF">2015-10-06T12:27:50Z</dcterms:modified>
</cp:coreProperties>
</file>