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/>
              <a:t>Подумай еще!</a:t>
            </a:r>
            <a:endParaRPr lang="ru-RU" sz="8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Подумай еще!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Подумай еще!</dc:title>
  <dc:creator>Начальная школа</dc:creator>
  <cp:lastModifiedBy>Начальная школа</cp:lastModifiedBy>
  <cp:revision>1</cp:revision>
  <dcterms:created xsi:type="dcterms:W3CDTF">2015-01-18T13:31:50Z</dcterms:created>
  <dcterms:modified xsi:type="dcterms:W3CDTF">2015-01-18T13:35:04Z</dcterms:modified>
</cp:coreProperties>
</file>