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72" r:id="rId5"/>
    <p:sldId id="259" r:id="rId6"/>
    <p:sldId id="260" r:id="rId7"/>
    <p:sldId id="261" r:id="rId8"/>
    <p:sldId id="263" r:id="rId9"/>
    <p:sldId id="265" r:id="rId10"/>
    <p:sldId id="266" r:id="rId11"/>
    <p:sldId id="270" r:id="rId12"/>
    <p:sldId id="271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D017-E28D-4459-960B-53A476626A0F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51B41-5E0D-4064-90D8-FF39772F7E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2713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51B41-5E0D-4064-90D8-FF39772F7EB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1356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8000">
    <p:cu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5;&#1072;&#1083;&#1100;&#1085;&#1072;&#1103;%20&#1096;&#1082;&#1086;&#1083;&#1072;\Desktop\&#1087;&#1091;&#1075;&#1072;&#1077;&#1074;&#1072;%20&#1074;&#1080;\20.01%20&#1088;\Pesnia_pro_sledu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omashnie-zhivotnie-236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3000372"/>
            <a:ext cx="2524125" cy="2857500"/>
          </a:xfrm>
          <a:prstGeom prst="rect">
            <a:avLst/>
          </a:prstGeom>
        </p:spPr>
      </p:pic>
      <p:pic>
        <p:nvPicPr>
          <p:cNvPr id="7" name="Pesnia_pro_sled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70332dcdf72b26c4a11bb5ce6f73ad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2040006"/>
            <a:ext cx="4239834" cy="4817994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3e497e8661410ef9a75f05e72f2133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285992"/>
            <a:ext cx="3364729" cy="3738588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98ba097cb577ebe48451ffdd445867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1315839"/>
            <a:ext cx="4167038" cy="55421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428604"/>
            <a:ext cx="721523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ДО НОВИХ ЗУСТРІЧЕЙ!</a:t>
            </a:r>
            <a:endParaRPr lang="uk-UA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6786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Constantia" pitchFamily="18" charset="0"/>
              </a:rPr>
              <a:t>Оформлення – ресурси Інтернету</a:t>
            </a:r>
            <a:endParaRPr lang="uk-UA" b="1" dirty="0">
              <a:latin typeface="Constantia" pitchFamily="18" charset="0"/>
            </a:endParaRPr>
          </a:p>
        </p:txBody>
      </p:sp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ikie-zhivotnie-17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1285860"/>
            <a:ext cx="5357850" cy="5357850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ikie-zhivotnie-6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935384"/>
            <a:ext cx="3714776" cy="5922616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68e62629c261ff8450c2e59711e00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1956968"/>
            <a:ext cx="5794017" cy="4901032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c17a96320ec2e89cc924c323214c8a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571480"/>
            <a:ext cx="4747464" cy="5877814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c17a96320ec2e89cc924c323214c8a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1285860"/>
            <a:ext cx="5072098" cy="5072098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622321_35238344_728995kpix6qf6e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28" y="1643050"/>
            <a:ext cx="5643602" cy="5643602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5a8496c25bc39517d1ebbcf260882f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2357430"/>
            <a:ext cx="3286148" cy="4147565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len0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571480"/>
            <a:ext cx="4714908" cy="5657890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10</Words>
  <Application>Microsoft Office PowerPoint</Application>
  <PresentationFormat>Экран (4:3)</PresentationFormat>
  <Paragraphs>4</Paragraphs>
  <Slides>12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hp620</dc:creator>
  <cp:lastModifiedBy>Начальная школа</cp:lastModifiedBy>
  <cp:revision>6</cp:revision>
  <dcterms:created xsi:type="dcterms:W3CDTF">2011-01-09T14:12:59Z</dcterms:created>
  <dcterms:modified xsi:type="dcterms:W3CDTF">2015-10-06T12:18:35Z</dcterms:modified>
</cp:coreProperties>
</file>