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1785926"/>
            <a:ext cx="585791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Молодец!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Words>2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Аспект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Начальная школа</dc:creator>
  <cp:lastModifiedBy>Начальная школа</cp:lastModifiedBy>
  <cp:revision>1</cp:revision>
  <dcterms:created xsi:type="dcterms:W3CDTF">2015-01-18T13:31:36Z</dcterms:created>
  <dcterms:modified xsi:type="dcterms:W3CDTF">2015-01-18T13:34:19Z</dcterms:modified>
</cp:coreProperties>
</file>