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61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C&#1083;&#1086;&#1074;&#1072;&#1088;&#1085;&#1072;&#1103;%20&#1088;&#1072;&#1073;&#1086;&#1090;&#1072;.ppt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1%20&#1095;&#1072;&#1089;&#1090;&#1100;%20&#1060;&#1080;&#1079;&#1084;&#1080;&#1085;&#1091;&#1090;&#1082;&#1080;%20&#1055;&#1086;&#1074;&#1090;&#1086;&#1088;&#1103;&#1081;!%20&#1053;&#1077;%20&#1079;&#1077;&#1074;&#1072;&#1081;!.ppt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1%20&#1095;&#1072;&#1089;&#1090;&#1100;%20&#1060;&#1080;&#1079;&#1084;&#1080;&#1085;&#1091;&#1090;&#1082;&#1080;%20&#1055;&#1086;&#1074;&#1090;&#1086;&#1088;&#1103;&#1081;!%20&#1053;&#1077;%20&#1079;&#1077;&#1074;&#1072;&#1081;!.pptx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Тема урока: </a:t>
            </a:r>
            <a:br>
              <a:rPr lang="ru-RU" dirty="0" smtClean="0"/>
            </a:br>
            <a:r>
              <a:rPr lang="ru-RU" dirty="0" smtClean="0"/>
              <a:t>«Имена прилагательные»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600200"/>
            <a:ext cx="4329114" cy="404337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Вид урока: закрепление пройденного материала.</a:t>
            </a:r>
          </a:p>
          <a:p>
            <a:pPr>
              <a:buNone/>
            </a:pPr>
            <a:r>
              <a:rPr lang="ru-RU" dirty="0" smtClean="0"/>
              <a:t>Подготовила урок: Пугаева Вера Ивановна</a:t>
            </a:r>
          </a:p>
          <a:p>
            <a:pPr>
              <a:buNone/>
            </a:pPr>
            <a:r>
              <a:rPr lang="ru-RU" dirty="0" smtClean="0"/>
              <a:t>у</a:t>
            </a:r>
            <a:r>
              <a:rPr lang="ru-RU" dirty="0" smtClean="0"/>
              <a:t>читель начальных классов</a:t>
            </a:r>
          </a:p>
          <a:p>
            <a:pPr>
              <a:buNone/>
            </a:pPr>
            <a:r>
              <a:rPr lang="ru-RU" dirty="0" smtClean="0"/>
              <a:t>МКОУ Отрокская СОШ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392909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chemeClr val="accent2"/>
                </a:solidFill>
                <a:hlinkClick r:id="rId2" action="ppaction://hlinkpres?slideindex=1&amp;slidetitle="/>
              </a:rPr>
              <a:t>1.Словарная работа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200" b="1" dirty="0" smtClean="0">
                <a:solidFill>
                  <a:schemeClr val="accent2"/>
                </a:solidFill>
              </a:rPr>
              <a:t>2. Посмотри на задание. Подумай чем мы сегодня будем заниматься?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Только </a:t>
            </a:r>
            <a:r>
              <a:rPr lang="ru-RU" sz="3200" b="1" dirty="0" smtClean="0"/>
              <a:t>что на проталинах </a:t>
            </a:r>
            <a:r>
              <a:rPr lang="ru-RU" sz="3200" b="1" dirty="0" err="1" smtClean="0"/>
              <a:t>весенн___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Показались </a:t>
            </a:r>
            <a:r>
              <a:rPr lang="ru-RU" sz="3200" b="1" dirty="0" err="1" smtClean="0"/>
              <a:t>ранн___</a:t>
            </a:r>
            <a:r>
              <a:rPr lang="ru-RU" sz="3200" b="1" dirty="0" smtClean="0"/>
              <a:t> цветочки,</a:t>
            </a:r>
            <a:br>
              <a:rPr lang="ru-RU" sz="3200" b="1" dirty="0" smtClean="0"/>
            </a:br>
            <a:r>
              <a:rPr lang="ru-RU" sz="3200" b="1" dirty="0" smtClean="0"/>
              <a:t>Как из </a:t>
            </a:r>
            <a:r>
              <a:rPr lang="ru-RU" sz="3200" b="1" dirty="0" err="1" smtClean="0"/>
              <a:t>чудн___</a:t>
            </a:r>
            <a:r>
              <a:rPr lang="ru-RU" sz="3200" b="1" dirty="0" smtClean="0"/>
              <a:t> царства </a:t>
            </a:r>
            <a:r>
              <a:rPr lang="ru-RU" sz="3200" b="1" dirty="0" err="1" smtClean="0"/>
              <a:t>восков___</a:t>
            </a:r>
            <a:r>
              <a:rPr lang="ru-RU" sz="3200" b="1" dirty="0" smtClean="0"/>
              <a:t>,</a:t>
            </a:r>
            <a:br>
              <a:rPr lang="ru-RU" sz="3200" b="1" dirty="0" smtClean="0"/>
            </a:br>
            <a:r>
              <a:rPr lang="ru-RU" sz="3200" b="1" dirty="0" smtClean="0"/>
              <a:t>Из </a:t>
            </a:r>
            <a:r>
              <a:rPr lang="ru-RU" sz="3200" b="1" dirty="0" err="1" smtClean="0"/>
              <a:t>душист___</a:t>
            </a:r>
            <a:r>
              <a:rPr lang="ru-RU" sz="3200" b="1" dirty="0" smtClean="0"/>
              <a:t> келейке </a:t>
            </a:r>
            <a:r>
              <a:rPr lang="ru-RU" sz="3200" b="1" dirty="0" err="1" smtClean="0"/>
              <a:t>медов___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Вылетела </a:t>
            </a:r>
            <a:r>
              <a:rPr lang="ru-RU" sz="3200" b="1" dirty="0" err="1" smtClean="0"/>
              <a:t>перв___</a:t>
            </a:r>
            <a:r>
              <a:rPr lang="ru-RU" sz="3200" b="1" dirty="0" smtClean="0"/>
              <a:t> пчелка,</a:t>
            </a:r>
            <a:br>
              <a:rPr lang="ru-RU" sz="3200" b="1" dirty="0" smtClean="0"/>
            </a:br>
            <a:r>
              <a:rPr lang="ru-RU" sz="3200" b="1" dirty="0" smtClean="0"/>
              <a:t>Полетела по </a:t>
            </a:r>
            <a:r>
              <a:rPr lang="ru-RU" sz="3200" b="1" dirty="0" err="1" smtClean="0"/>
              <a:t>ранн___</a:t>
            </a:r>
            <a:r>
              <a:rPr lang="ru-RU" sz="3200" b="1" dirty="0" smtClean="0"/>
              <a:t> цветочкам</a:t>
            </a:r>
            <a:br>
              <a:rPr lang="ru-RU" sz="3200" b="1" dirty="0" smtClean="0"/>
            </a:br>
            <a:r>
              <a:rPr lang="ru-RU" sz="3200" b="1" dirty="0" smtClean="0"/>
              <a:t>О </a:t>
            </a:r>
            <a:r>
              <a:rPr lang="ru-RU" sz="3200" b="1" dirty="0" err="1" smtClean="0"/>
              <a:t>красн___</a:t>
            </a:r>
            <a:r>
              <a:rPr lang="ru-RU" sz="3200" b="1" dirty="0" smtClean="0"/>
              <a:t> весне поразведать.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500570"/>
            <a:ext cx="8143932" cy="2000264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sz="2800" b="1" i="1" dirty="0" smtClean="0">
                <a:solidFill>
                  <a:schemeClr val="tx1"/>
                </a:solidFill>
              </a:rPr>
              <a:t>Будем находить</a:t>
            </a:r>
          </a:p>
          <a:p>
            <a:pPr algn="l"/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</a:rPr>
              <a:t>имена прилагательные</a:t>
            </a:r>
          </a:p>
          <a:p>
            <a:pPr algn="l"/>
            <a:r>
              <a:rPr lang="ru-RU" sz="2800" b="1" i="1" dirty="0" smtClean="0">
                <a:solidFill>
                  <a:schemeClr val="tx1"/>
                </a:solidFill>
              </a:rPr>
              <a:t>Определять</a:t>
            </a:r>
          </a:p>
          <a:p>
            <a:pPr algn="l"/>
            <a:r>
              <a:rPr lang="ru-RU" sz="2400" b="1" i="1" dirty="0" smtClean="0">
                <a:solidFill>
                  <a:schemeClr val="tx1"/>
                </a:solidFill>
              </a:rPr>
              <a:t> число, род, падеж имени прилагательного</a:t>
            </a:r>
          </a:p>
          <a:p>
            <a:pPr algn="l"/>
            <a:r>
              <a:rPr lang="ru-RU" sz="2800" b="1" i="1" dirty="0" smtClean="0">
                <a:solidFill>
                  <a:schemeClr val="tx1"/>
                </a:solidFill>
              </a:rPr>
              <a:t>Объяснять </a:t>
            </a:r>
          </a:p>
          <a:p>
            <a:pPr algn="l"/>
            <a:r>
              <a:rPr lang="ru-RU" sz="2400" b="1" i="1" dirty="0" smtClean="0">
                <a:solidFill>
                  <a:schemeClr val="tx1"/>
                </a:solidFill>
              </a:rPr>
              <a:t>правописание безударных окончаний имен прилагательных</a:t>
            </a:r>
          </a:p>
          <a:p>
            <a:pPr algn="l"/>
            <a:r>
              <a:rPr lang="ru-RU" sz="2800" b="1" i="1" dirty="0" smtClean="0">
                <a:solidFill>
                  <a:schemeClr val="tx1"/>
                </a:solidFill>
              </a:rPr>
              <a:t>Составлять</a:t>
            </a:r>
          </a:p>
          <a:p>
            <a:pPr algn="l"/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</a:rPr>
              <a:t>предложения с </a:t>
            </a:r>
            <a:r>
              <a:rPr lang="ru-RU" sz="2400" b="1" i="1" dirty="0" smtClean="0">
                <a:solidFill>
                  <a:schemeClr val="tx1"/>
                </a:solidFill>
              </a:rPr>
              <a:t>прилагательными</a:t>
            </a:r>
          </a:p>
          <a:p>
            <a:pPr algn="l"/>
            <a:r>
              <a:rPr lang="ru-RU" sz="4200" b="1" i="1" dirty="0" smtClean="0">
                <a:solidFill>
                  <a:schemeClr val="accent2"/>
                </a:solidFill>
              </a:rPr>
              <a:t>3. Запиши стихотворение в тетрадь, вставляя окончания прилагательных.</a:t>
            </a:r>
          </a:p>
          <a:p>
            <a:pPr algn="l"/>
            <a:r>
              <a:rPr lang="ru-RU" sz="4200" b="1" i="1" dirty="0" smtClean="0">
                <a:solidFill>
                  <a:schemeClr val="accent2"/>
                </a:solidFill>
                <a:hlinkClick r:id="" action="ppaction://hlinkshowjump?jump=nextslide"/>
              </a:rPr>
              <a:t>4. Самопроверка</a:t>
            </a:r>
            <a:endParaRPr lang="ru-RU" sz="4200" b="1" i="1" dirty="0">
              <a:solidFill>
                <a:schemeClr val="accent2"/>
              </a:solidFill>
            </a:endParaRPr>
          </a:p>
        </p:txBody>
      </p:sp>
      <p:pic>
        <p:nvPicPr>
          <p:cNvPr id="1026" name="Picture 2" descr="C:\Users\Начальная школа\Desktop\пугаева ви\АНИМАШКИ\8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929066"/>
            <a:ext cx="2402491" cy="1857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Только что на проталинах весенн</a:t>
            </a:r>
            <a:r>
              <a:rPr lang="ru-RU" b="1" u="sng" dirty="0" smtClean="0">
                <a:solidFill>
                  <a:srgbClr val="C00000"/>
                </a:solidFill>
              </a:rPr>
              <a:t>их </a:t>
            </a:r>
            <a:r>
              <a:rPr lang="ru-RU" sz="2000" b="1" u="sng" dirty="0" smtClean="0"/>
              <a:t>(мн.ч, П.п.)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Показались ранн</a:t>
            </a:r>
            <a:r>
              <a:rPr lang="ru-RU" b="1" u="sng" dirty="0" smtClean="0">
                <a:solidFill>
                  <a:srgbClr val="C00000"/>
                </a:solidFill>
              </a:rPr>
              <a:t>ие </a:t>
            </a:r>
            <a:r>
              <a:rPr lang="ru-RU" sz="2000" b="1" u="sng" dirty="0" smtClean="0"/>
              <a:t>(мн.ч, </a:t>
            </a:r>
            <a:r>
              <a:rPr lang="ru-RU" sz="2000" b="1" u="sng" dirty="0" err="1" smtClean="0"/>
              <a:t>Им.п</a:t>
            </a:r>
            <a:r>
              <a:rPr lang="ru-RU" sz="2000" b="1" u="sng" dirty="0" smtClean="0"/>
              <a:t> )</a:t>
            </a:r>
            <a:r>
              <a:rPr lang="ru-RU" b="1" dirty="0" smtClean="0"/>
              <a:t>  цветочки,</a:t>
            </a:r>
            <a:br>
              <a:rPr lang="ru-RU" b="1" dirty="0" smtClean="0"/>
            </a:br>
            <a:r>
              <a:rPr lang="ru-RU" b="1" dirty="0" smtClean="0"/>
              <a:t>Как из чудн</a:t>
            </a:r>
            <a:r>
              <a:rPr lang="ru-RU" b="1" u="sng" dirty="0" smtClean="0">
                <a:solidFill>
                  <a:srgbClr val="C00000"/>
                </a:solidFill>
              </a:rPr>
              <a:t>ого </a:t>
            </a:r>
            <a:r>
              <a:rPr lang="ru-RU" b="1" dirty="0" smtClean="0"/>
              <a:t> царства восков</a:t>
            </a:r>
            <a:r>
              <a:rPr lang="ru-RU" b="1" u="sng" dirty="0" smtClean="0">
                <a:solidFill>
                  <a:srgbClr val="C00000"/>
                </a:solidFill>
              </a:rPr>
              <a:t>ого</a:t>
            </a:r>
            <a:r>
              <a:rPr lang="ru-RU" b="1" dirty="0" smtClean="0"/>
              <a:t>, </a:t>
            </a:r>
            <a:r>
              <a:rPr lang="ru-RU" sz="2000" b="1" dirty="0" smtClean="0"/>
              <a:t>(ед.ч, Р.п.)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Из душист</a:t>
            </a:r>
            <a:r>
              <a:rPr lang="ru-RU" b="1" u="sng" dirty="0" smtClean="0">
                <a:solidFill>
                  <a:srgbClr val="C00000"/>
                </a:solidFill>
              </a:rPr>
              <a:t>ой </a:t>
            </a:r>
            <a:r>
              <a:rPr lang="ru-RU" b="1" dirty="0" smtClean="0"/>
              <a:t> келейке медов</a:t>
            </a:r>
            <a:r>
              <a:rPr lang="ru-RU" b="1" u="sng" dirty="0" smtClean="0">
                <a:solidFill>
                  <a:srgbClr val="C00000"/>
                </a:solidFill>
              </a:rPr>
              <a:t>ой </a:t>
            </a:r>
            <a:r>
              <a:rPr lang="ru-RU" sz="2000" b="1" u="sng" dirty="0" smtClean="0"/>
              <a:t>(ед.ч, Р.п.)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Вылетела перв</a:t>
            </a:r>
            <a:r>
              <a:rPr lang="ru-RU" b="1" u="sng" dirty="0" smtClean="0">
                <a:solidFill>
                  <a:srgbClr val="C00000"/>
                </a:solidFill>
              </a:rPr>
              <a:t>ая </a:t>
            </a:r>
            <a:r>
              <a:rPr lang="ru-RU" sz="2000" b="1" u="sng" dirty="0" smtClean="0"/>
              <a:t>(ед.ч, Им.п.)</a:t>
            </a:r>
            <a:r>
              <a:rPr lang="ru-RU" b="1" dirty="0" smtClean="0"/>
              <a:t> пчелка</a:t>
            </a:r>
            <a:br>
              <a:rPr lang="ru-RU" b="1" dirty="0" smtClean="0"/>
            </a:br>
            <a:r>
              <a:rPr lang="ru-RU" b="1" dirty="0" smtClean="0"/>
              <a:t>Полетела по ранн</a:t>
            </a:r>
            <a:r>
              <a:rPr lang="ru-RU" b="1" u="sng" dirty="0" smtClean="0">
                <a:solidFill>
                  <a:srgbClr val="C00000"/>
                </a:solidFill>
              </a:rPr>
              <a:t>им </a:t>
            </a:r>
            <a:r>
              <a:rPr lang="ru-RU" sz="2000" b="1" u="sng" dirty="0" smtClean="0"/>
              <a:t>(мн.ч, Д.п.)</a:t>
            </a:r>
            <a:r>
              <a:rPr lang="ru-RU" b="1" dirty="0" smtClean="0"/>
              <a:t>  цветочкам</a:t>
            </a:r>
            <a:br>
              <a:rPr lang="ru-RU" b="1" dirty="0" smtClean="0"/>
            </a:br>
            <a:r>
              <a:rPr lang="ru-RU" b="1" dirty="0" smtClean="0"/>
              <a:t>О красн</a:t>
            </a:r>
            <a:r>
              <a:rPr lang="ru-RU" b="1" u="sng" dirty="0" smtClean="0">
                <a:solidFill>
                  <a:srgbClr val="C00000"/>
                </a:solidFill>
              </a:rPr>
              <a:t>ой </a:t>
            </a:r>
            <a:r>
              <a:rPr lang="ru-RU" sz="2000" b="1" u="sng" dirty="0" smtClean="0"/>
              <a:t>(ед.ч, П.п.)</a:t>
            </a:r>
            <a:r>
              <a:rPr lang="ru-RU" b="1" dirty="0" smtClean="0"/>
              <a:t> весне поразведать.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hlinkClick r:id="rId2" action="ppaction://hlinkpres?slideindex=1&amp;slidetitle="/>
              </a:rPr>
              <a:t>Физминутка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2800" dirty="0" smtClean="0"/>
              <a:t>Определите падеж прилагательных в данных словосочетаниях.</a:t>
            </a:r>
            <a:br>
              <a:rPr lang="ru-RU" sz="2800" dirty="0" smtClean="0"/>
            </a:br>
            <a:r>
              <a:rPr lang="ru-RU" sz="2800" dirty="0" smtClean="0"/>
              <a:t>Составьте предложения с данными словосочетаниями:</a:t>
            </a:r>
            <a:br>
              <a:rPr lang="ru-RU" sz="2800" dirty="0" smtClean="0"/>
            </a:br>
            <a:r>
              <a:rPr lang="ru-RU" sz="4800" b="1" dirty="0" smtClean="0"/>
              <a:t>-добрым искренним друзьям</a:t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-зелёными клейкими листочками</a:t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714357"/>
            <a:ext cx="7772400" cy="171451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2"/>
                </a:solidFill>
              </a:rPr>
              <a:t>5. Работа с учебником стр. 178, упр. 61</a:t>
            </a:r>
            <a:endParaRPr lang="ru-RU" sz="2000" dirty="0">
              <a:solidFill>
                <a:schemeClr val="accent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/>
                </a:solidFill>
              </a:rPr>
              <a:t>     </a:t>
            </a:r>
            <a:r>
              <a:rPr lang="ru-RU" sz="2400" dirty="0" err="1" smtClean="0">
                <a:solidFill>
                  <a:schemeClr val="accent2"/>
                </a:solidFill>
                <a:hlinkClick r:id="rId2" action="ppaction://hlinkpres?slideindex=1&amp;slidetitle="/>
              </a:rPr>
              <a:t>Физминутка</a:t>
            </a:r>
            <a:endParaRPr lang="ru-RU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/>
              <a:t>  Находили </a:t>
            </a:r>
            <a:br>
              <a:rPr lang="ru-RU" b="1" i="1" dirty="0" smtClean="0"/>
            </a:br>
            <a:r>
              <a:rPr lang="ru-RU" b="1" i="1" dirty="0" smtClean="0"/>
              <a:t>                         </a:t>
            </a:r>
            <a:r>
              <a:rPr lang="ru-RU" sz="3600" b="1" i="1" dirty="0" smtClean="0"/>
              <a:t>имена прилагательные;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b="1" i="1" dirty="0" smtClean="0"/>
              <a:t>Определяли</a:t>
            </a: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b="1" i="1" dirty="0" smtClean="0"/>
              <a:t>          </a:t>
            </a:r>
            <a:r>
              <a:rPr lang="ru-RU" sz="3600" b="1" i="1" dirty="0" smtClean="0"/>
              <a:t>число, род, падеж  прилагательного;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800" b="1" i="1" dirty="0" smtClean="0"/>
              <a:t>Объясняли </a:t>
            </a:r>
            <a:br>
              <a:rPr lang="ru-RU" sz="4800" b="1" i="1" dirty="0" smtClean="0"/>
            </a:br>
            <a:r>
              <a:rPr lang="ru-RU" sz="4800" b="1" i="1" dirty="0" smtClean="0"/>
              <a:t>        </a:t>
            </a:r>
            <a:r>
              <a:rPr lang="ru-RU" sz="3600" b="1" i="1" dirty="0" smtClean="0"/>
              <a:t>правописание безударных окончаний  прилагательных;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800" b="1" i="1" dirty="0" smtClean="0"/>
              <a:t>Составляли </a:t>
            </a:r>
            <a:br>
              <a:rPr lang="ru-RU" sz="4800" b="1" i="1" dirty="0" smtClean="0"/>
            </a:br>
            <a:r>
              <a:rPr lang="ru-RU" sz="4800" b="1" i="1" dirty="0" smtClean="0"/>
              <a:t>          </a:t>
            </a:r>
            <a:r>
              <a:rPr lang="ru-RU" sz="3600" b="1" i="1" dirty="0" smtClean="0"/>
              <a:t>предложения с прилагательными.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96</Words>
  <PresentationFormat>Экран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Тема урока:  «Имена прилагательные»</vt:lpstr>
      <vt:lpstr>1.Словарная работа 2. Посмотри на задание. Подумай чем мы сегодня будем заниматься? Только что на проталинах весенн___ Показались ранн___ цветочки, Как из чудн___ царства восков___, Из душист___ келейке медов___ Вылетела перв___ пчелка, Полетела по ранн___ цветочкам О красн___ весне поразведать.</vt:lpstr>
      <vt:lpstr>Слайд 3</vt:lpstr>
      <vt:lpstr>Определите падеж прилагательных в данных словосочетаниях. Составьте предложения с данными словосочетаниями: -добрым искренним друзьям  -зелёными клейкими листочками  </vt:lpstr>
      <vt:lpstr>5. Работа с учебником стр. 178, упр. 61</vt:lpstr>
      <vt:lpstr>  Находили                           имена прилагательные; Определяли            число, род, падеж  прилагательного; Объясняли          правописание безударных окончаний  прилагательных; Составляли            предложения с прилагательными.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Только что на проталинах весенн___ Показались ранн___ цветочки, Как из чудн___ царства восков___, Из душист___ келейке медов___ Вылетела перв___ пчелка Полетела по ранн___ цветочкам О красн___ весне поразведать.</dc:title>
  <dc:creator>Начальная школа</dc:creator>
  <cp:lastModifiedBy>Начальная школа</cp:lastModifiedBy>
  <cp:revision>12</cp:revision>
  <dcterms:created xsi:type="dcterms:W3CDTF">2015-01-18T09:47:25Z</dcterms:created>
  <dcterms:modified xsi:type="dcterms:W3CDTF">2015-10-06T12:11:15Z</dcterms:modified>
</cp:coreProperties>
</file>