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78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DF1F6-58E0-4D0D-80FD-E2EB94346576}" type="datetimeFigureOut">
              <a:rPr lang="ru-RU" smtClean="0"/>
              <a:t>24.01.2014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E0392D-5851-417E-A9F3-D38784097B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706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E0392D-5851-417E-A9F3-D38784097B2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05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E0392D-5851-417E-A9F3-D38784097B2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249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44E1B-B676-40E7-A81E-95A2EDA51766}" type="datetimeFigureOut">
              <a:rPr lang="ru-RU" smtClean="0"/>
              <a:t>24.01.2014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7AC4B-3E23-4513-9EFA-743D326321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44E1B-B676-40E7-A81E-95A2EDA51766}" type="datetimeFigureOut">
              <a:rPr lang="ru-RU" smtClean="0"/>
              <a:t>24.01.2014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7AC4B-3E23-4513-9EFA-743D326321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44E1B-B676-40E7-A81E-95A2EDA51766}" type="datetimeFigureOut">
              <a:rPr lang="ru-RU" smtClean="0"/>
              <a:t>24.01.2014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7AC4B-3E23-4513-9EFA-743D326321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44E1B-B676-40E7-A81E-95A2EDA51766}" type="datetimeFigureOut">
              <a:rPr lang="ru-RU" smtClean="0"/>
              <a:t>24.01.2014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7AC4B-3E23-4513-9EFA-743D326321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44E1B-B676-40E7-A81E-95A2EDA51766}" type="datetimeFigureOut">
              <a:rPr lang="ru-RU" smtClean="0"/>
              <a:t>24.01.2014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7AC4B-3E23-4513-9EFA-743D326321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44E1B-B676-40E7-A81E-95A2EDA51766}" type="datetimeFigureOut">
              <a:rPr lang="ru-RU" smtClean="0"/>
              <a:t>24.01.2014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7AC4B-3E23-4513-9EFA-743D3263214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44E1B-B676-40E7-A81E-95A2EDA51766}" type="datetimeFigureOut">
              <a:rPr lang="ru-RU" smtClean="0"/>
              <a:t>24.01.2014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7AC4B-3E23-4513-9EFA-743D326321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44E1B-B676-40E7-A81E-95A2EDA51766}" type="datetimeFigureOut">
              <a:rPr lang="ru-RU" smtClean="0"/>
              <a:t>24.01.2014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7AC4B-3E23-4513-9EFA-743D326321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44E1B-B676-40E7-A81E-95A2EDA51766}" type="datetimeFigureOut">
              <a:rPr lang="ru-RU" smtClean="0"/>
              <a:t>24.01.2014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7AC4B-3E23-4513-9EFA-743D326321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44E1B-B676-40E7-A81E-95A2EDA51766}" type="datetimeFigureOut">
              <a:rPr lang="ru-RU" smtClean="0"/>
              <a:t>24.01.2014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97AC4B-3E23-4513-9EFA-743D326321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44E1B-B676-40E7-A81E-95A2EDA51766}" type="datetimeFigureOut">
              <a:rPr lang="ru-RU" smtClean="0"/>
              <a:t>24.01.2014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7AC4B-3E23-4513-9EFA-743D326321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E444E1B-B676-40E7-A81E-95A2EDA51766}" type="datetimeFigureOut">
              <a:rPr lang="ru-RU" smtClean="0"/>
              <a:t>24.01.2014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2D97AC4B-3E23-4513-9EFA-743D3263214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980728"/>
            <a:ext cx="5634241" cy="1878219"/>
          </a:xfrm>
        </p:spPr>
        <p:txBody>
          <a:bodyPr>
            <a:normAutofit fontScale="90000"/>
          </a:bodyPr>
          <a:lstStyle/>
          <a:p>
            <a:r>
              <a:rPr lang="ru-RU" sz="6600" dirty="0" smtClean="0"/>
              <a:t>Теорема Пифагора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924944"/>
            <a:ext cx="3073878" cy="416125"/>
          </a:xfrm>
        </p:spPr>
        <p:txBody>
          <a:bodyPr/>
          <a:lstStyle/>
          <a:p>
            <a:r>
              <a:rPr lang="ru-RU" dirty="0" smtClean="0"/>
              <a:t>Игра - соревнование</a:t>
            </a:r>
          </a:p>
          <a:p>
            <a:endParaRPr lang="ru-RU" dirty="0"/>
          </a:p>
        </p:txBody>
      </p:sp>
      <p:sp>
        <p:nvSpPr>
          <p:cNvPr id="4" name="Прямоугольный треугольник 3"/>
          <p:cNvSpPr/>
          <p:nvPr/>
        </p:nvSpPr>
        <p:spPr>
          <a:xfrm>
            <a:off x="4428861" y="3284984"/>
            <a:ext cx="3744416" cy="2664296"/>
          </a:xfrm>
          <a:prstGeom prst="rtTriangl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428861" y="5661248"/>
            <a:ext cx="287155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014397" y="4499828"/>
            <a:ext cx="414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 flipH="1">
            <a:off x="5886606" y="6093296"/>
            <a:ext cx="414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в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 flipH="1">
            <a:off x="6229326" y="3933056"/>
            <a:ext cx="574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с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0679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727" y="260648"/>
            <a:ext cx="3447155" cy="4298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Горизонтальный свиток 3"/>
          <p:cNvSpPr/>
          <p:nvPr/>
        </p:nvSpPr>
        <p:spPr>
          <a:xfrm>
            <a:off x="251520" y="692696"/>
            <a:ext cx="5328592" cy="3024336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Monotype Corsiva" panose="03010101010201010101" pitchFamily="66" charset="0"/>
              </a:rPr>
              <a:t>Геометрия владеет двумя сокровищами: одно из них – это теорема Пифагора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3573015"/>
            <a:ext cx="24482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Иоганн Кеплер</a:t>
            </a:r>
          </a:p>
          <a:p>
            <a:endParaRPr lang="ru-RU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0" y="4235303"/>
            <a:ext cx="337185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558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Игра - соревнование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00628"/>
            <a:ext cx="8496944" cy="3984556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Эстафета «СЧИТАЛОЧКА»</a:t>
            </a:r>
          </a:p>
          <a:p>
            <a:pPr>
              <a:buFont typeface="+mj-lt"/>
              <a:buAutoNum type="arabicPeriod"/>
            </a:pP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Эстафета «УРАВНЕНИЕ»</a:t>
            </a:r>
          </a:p>
          <a:p>
            <a:pPr>
              <a:buFont typeface="+mj-lt"/>
              <a:buAutoNum type="arabicPeriod"/>
            </a:pP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Эстафета 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«ТРЕУГОЛЬНИК»</a:t>
            </a:r>
          </a:p>
          <a:p>
            <a:pPr>
              <a:buFont typeface="+mj-lt"/>
              <a:buAutoNum type="arabicPeriod"/>
            </a:pP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Эстафета 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«ВИКТОРИНА»</a:t>
            </a:r>
          </a:p>
          <a:p>
            <a:pPr>
              <a:buFont typeface="+mj-lt"/>
              <a:buAutoNum type="arabicPeriod"/>
            </a:pP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Эстафета 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«ПИФАГОРОВ ТРЕУГОЛЬНИК»</a:t>
            </a:r>
          </a:p>
          <a:p>
            <a:pPr>
              <a:buFont typeface="+mj-lt"/>
              <a:buAutoNum type="arabicPeriod"/>
            </a:pP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Эстафета 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«ИСТОРИЧЕСКИЕ ЗАДАЧИ»</a:t>
            </a:r>
          </a:p>
          <a:p>
            <a:pPr>
              <a:buFont typeface="+mj-lt"/>
              <a:buAutoNum type="arabicPeriod"/>
            </a:pP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Эстафета 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«ТЯЖЕЛО В УЧЕНИИ, ЛЕГКО В БОЮ</a:t>
            </a:r>
            <a:r>
              <a:rPr lang="ru-RU" sz="2800" b="0" dirty="0" smtClean="0"/>
              <a:t>!»</a:t>
            </a:r>
            <a:endParaRPr lang="ru-RU" sz="2800" b="0" dirty="0"/>
          </a:p>
        </p:txBody>
      </p:sp>
      <p:pic>
        <p:nvPicPr>
          <p:cNvPr id="2050" name="Picture 2" descr="C:\Users\Борисова ДИ\AppData\Local\Microsoft\Windows\Temporary Internet Files\Content.IE5\LMXTHH2Q\MC90029065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764704"/>
            <a:ext cx="2277110" cy="1954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791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65760"/>
            <a:ext cx="7920880" cy="1191032"/>
          </a:xfrm>
        </p:spPr>
        <p:txBody>
          <a:bodyPr/>
          <a:lstStyle/>
          <a:p>
            <a:r>
              <a:rPr lang="ru-RU" dirty="0" smtClean="0"/>
              <a:t>А для тех, кто ещё не запомнил</a:t>
            </a:r>
            <a:br>
              <a:rPr lang="ru-RU" dirty="0" smtClean="0"/>
            </a:br>
            <a:r>
              <a:rPr lang="ru-RU" u="sng" dirty="0" smtClean="0"/>
              <a:t>теорему Пифагора</a:t>
            </a:r>
            <a:endParaRPr lang="ru-RU" u="sng" dirty="0"/>
          </a:p>
        </p:txBody>
      </p:sp>
      <p:pic>
        <p:nvPicPr>
          <p:cNvPr id="4" name="ералаш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9632" y="1484784"/>
            <a:ext cx="6425504" cy="4965292"/>
          </a:xfrm>
        </p:spPr>
      </p:pic>
    </p:spTree>
    <p:extLst>
      <p:ext uri="{BB962C8B-B14F-4D97-AF65-F5344CB8AC3E}">
        <p14:creationId xmlns:p14="http://schemas.microsoft.com/office/powerpoint/2010/main" val="403930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0" dirty="0"/>
              <a:t>1. </a:t>
            </a:r>
            <a:r>
              <a:rPr lang="ru-RU" sz="2400" b="0" u="sng" dirty="0"/>
              <a:t>Задачи древнекитайского ученого </a:t>
            </a:r>
            <a:r>
              <a:rPr lang="ru-RU" sz="2400" b="0" u="sng" dirty="0" err="1"/>
              <a:t>Цзинь</a:t>
            </a:r>
            <a:r>
              <a:rPr lang="ru-RU" sz="2400" b="0" u="sng" dirty="0"/>
              <a:t> </a:t>
            </a:r>
            <a:r>
              <a:rPr lang="ru-RU" sz="2400" b="0" u="sng" dirty="0" err="1"/>
              <a:t>Киу</a:t>
            </a:r>
            <a:r>
              <a:rPr lang="ru-RU" sz="2400" b="0" u="sng" dirty="0"/>
              <a:t>-чау, 1250 лет до н. э.</a:t>
            </a:r>
          </a:p>
          <a:p>
            <a:pPr marL="0" indent="0"/>
            <a:r>
              <a:rPr lang="ru-RU" sz="2400" b="0" dirty="0"/>
              <a:t>Бамбуковый ствол 9 футов высотой переломлен бурей так, что если верхнюю часть его нагнуть к земле, то верхушка коснется земли на расстоянии 3 футов от основания ствола. На какой </a:t>
            </a:r>
            <a:r>
              <a:rPr lang="ru-RU" sz="2400" b="0" dirty="0" smtClean="0"/>
              <a:t>высоте переломлен </a:t>
            </a:r>
            <a:r>
              <a:rPr lang="ru-RU" sz="2400" b="0" dirty="0"/>
              <a:t>ствол?</a:t>
            </a:r>
          </a:p>
          <a:p>
            <a:r>
              <a:rPr lang="ru-RU" sz="2400" b="0" dirty="0"/>
              <a:t>2.  № 490, 491(а)</a:t>
            </a:r>
          </a:p>
        </p:txBody>
      </p:sp>
    </p:spTree>
    <p:extLst>
      <p:ext uri="{BB962C8B-B14F-4D97-AF65-F5344CB8AC3E}">
        <p14:creationId xmlns:p14="http://schemas.microsoft.com/office/powerpoint/2010/main" val="20165491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61</TotalTime>
  <Words>131</Words>
  <Application>Microsoft Office PowerPoint</Application>
  <PresentationFormat>Экран (4:3)</PresentationFormat>
  <Paragraphs>22</Paragraphs>
  <Slides>5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Углы</vt:lpstr>
      <vt:lpstr>Теорема Пифагора</vt:lpstr>
      <vt:lpstr>Презентация PowerPoint</vt:lpstr>
      <vt:lpstr>Игра - соревнование</vt:lpstr>
      <vt:lpstr>А для тех, кто ещё не запомнил теорему Пифагора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Теорема Пифагора</dc:title>
  <dc:creator>Борисова ДИ</dc:creator>
  <cp:lastModifiedBy>Борисова ДИ</cp:lastModifiedBy>
  <cp:revision>5</cp:revision>
  <dcterms:created xsi:type="dcterms:W3CDTF">2014-01-24T09:43:29Z</dcterms:created>
  <dcterms:modified xsi:type="dcterms:W3CDTF">2014-01-24T10:44:52Z</dcterms:modified>
</cp:coreProperties>
</file>