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3EAFD3-6DAE-4C1B-9633-ED6D7C603D78}" type="datetimeFigureOut">
              <a:rPr lang="ru-RU" smtClean="0"/>
              <a:pPr/>
              <a:t>25.05.2013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B26B9B-9DC3-49FF-99C5-0CC588E3B3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Закон Ома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для </a:t>
            </a:r>
            <a:r>
              <a:rPr lang="ru-RU" dirty="0" smtClean="0"/>
              <a:t>участка цепи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8 класс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5805264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Борисова Дарья Ивановна</a:t>
            </a:r>
          </a:p>
          <a:p>
            <a:r>
              <a:rPr lang="ru-RU" dirty="0" smtClean="0"/>
              <a:t>учитель физики</a:t>
            </a:r>
          </a:p>
          <a:p>
            <a:r>
              <a:rPr lang="ru-RU" dirty="0" smtClean="0"/>
              <a:t>МКОУ </a:t>
            </a:r>
            <a:r>
              <a:rPr lang="ru-RU" dirty="0" err="1" smtClean="0"/>
              <a:t>Отрокская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4439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1769"/>
            <a:ext cx="3600400" cy="4795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929198"/>
            <a:ext cx="3600400" cy="575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5173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10862"/>
          </a:xfrm>
        </p:spPr>
        <p:txBody>
          <a:bodyPr>
            <a:noAutofit/>
          </a:bodyPr>
          <a:lstStyle/>
          <a:p>
            <a:r>
              <a:rPr lang="ru-RU" sz="4800" dirty="0" smtClean="0"/>
              <a:t>Выполнение экспериментальной работы в программе «Виртуальные лабораторные работы 7-9 класс»</a:t>
            </a:r>
            <a:endParaRPr lang="ru-RU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4077072"/>
            <a:ext cx="259228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3621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Задача: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Электрический утюг включили в сеть с напряжением 220В. Какова сила тока в нагревательном элементе утюга, если его сопротивление равно 48,4 Ом?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772816"/>
            <a:ext cx="15969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U=220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R=48,4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285162" y="1772816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11560" y="3140968"/>
            <a:ext cx="16736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5577" y="3140968"/>
            <a:ext cx="812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1752747"/>
            <a:ext cx="1438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TextBox 11"/>
              <p:cNvSpPr txBox="1"/>
              <p:nvPr/>
            </p:nvSpPr>
            <p:spPr>
              <a:xfrm>
                <a:off x="2795079" y="2315894"/>
                <a:ext cx="2639441" cy="6420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𝐼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𝑈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220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В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48,4 Ом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=4,5А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5079" y="2315894"/>
                <a:ext cx="2639441" cy="6420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643174" y="3714752"/>
            <a:ext cx="509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Сила тока в нагревательном элементе 4,5А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9061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Спасибо за урок!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51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Закон Ома  для участка цепи</vt:lpstr>
      <vt:lpstr>Слайд 2</vt:lpstr>
      <vt:lpstr>Выполнение экспериментальной работы в программе «Виртуальные лабораторные работы 7-9 класс»</vt:lpstr>
      <vt:lpstr>Слайд 4</vt:lpstr>
      <vt:lpstr>Задача:  Электрический утюг включили в сеть с напряжением 220В. Какова сила тока в нагревательном элементе утюга, если его сопротивление равно 48,4 Ом?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 Ома для участка цепи</dc:title>
  <dc:creator>Борисова ДИ</dc:creator>
  <cp:lastModifiedBy>Дарья</cp:lastModifiedBy>
  <cp:revision>4</cp:revision>
  <dcterms:created xsi:type="dcterms:W3CDTF">2013-05-25T03:32:03Z</dcterms:created>
  <dcterms:modified xsi:type="dcterms:W3CDTF">2013-05-25T15:57:09Z</dcterms:modified>
</cp:coreProperties>
</file>