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8" r:id="rId7"/>
    <p:sldId id="262" r:id="rId8"/>
    <p:sldId id="269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143512"/>
            <a:ext cx="6400800" cy="1214446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Удивительное предложение.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Пользователь\Desktop\картинки\Дети\57[1].jpg"/>
          <p:cNvPicPr>
            <a:picLocks noChangeAspect="1" noChangeArrowheads="1"/>
          </p:cNvPicPr>
          <p:nvPr/>
        </p:nvPicPr>
        <p:blipFill>
          <a:blip r:embed="rId2"/>
          <a:srcRect l="14474" t="37239"/>
          <a:stretch>
            <a:fillRect/>
          </a:stretch>
        </p:blipFill>
        <p:spPr bwMode="auto">
          <a:xfrm>
            <a:off x="0" y="357166"/>
            <a:ext cx="8659421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      Помнить </a:t>
            </a:r>
            <a:r>
              <a:rPr lang="ru-RU" sz="4300" b="1" dirty="0">
                <a:latin typeface="Times New Roman" pitchFamily="18" charset="0"/>
                <a:cs typeface="Times New Roman" pitchFamily="18" charset="0"/>
              </a:rPr>
              <a:t>– значит сохранить в памяти порученное тебе другими, а знать – это значит делать по – своему, не упершись глазами в образец и не оглядываясь, всякий раз на учителя. </a:t>
            </a:r>
            <a:endParaRPr lang="ru-RU" sz="43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Сенека)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666C~1\AppData\Local\Temp\Rar$DI12.369\2 (87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5072074"/>
            <a:ext cx="1158857" cy="1247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716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pic>
        <p:nvPicPr>
          <p:cNvPr id="5" name="Picture 2" descr="http://img.fun2mass.ru/shares_single_new/uploads/shares/img/4504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89"/>
            <a:ext cx="8643998" cy="63712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/>
          <a:p>
            <a:r>
              <a:rPr lang="ru-RU" sz="7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Благодарю</a:t>
            </a:r>
            <a:br>
              <a:rPr lang="ru-RU" sz="7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за сотрудничество! </a:t>
            </a:r>
            <a:endParaRPr lang="ru-RU" sz="72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72074"/>
            <a:ext cx="8229600" cy="1054089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357298"/>
            <a:ext cx="7772400" cy="5072098"/>
          </a:xfrm>
        </p:spPr>
        <p:txBody>
          <a:bodyPr>
            <a:noAutofit/>
          </a:bodyPr>
          <a:lstStyle/>
          <a:p>
            <a: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  <a:t>Мы играем.</a:t>
            </a:r>
            <a:b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  <a:t>Мы играем в футбол.</a:t>
            </a:r>
            <a:b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  <a:t>Мы играем в футбол на стадионе.</a:t>
            </a:r>
            <a:b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  <a:t>Летом мы играем в футбол на стадионе.</a:t>
            </a:r>
            <a:b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  <a:t>Летом мы увлеченно играем в футбол на стадионе.</a:t>
            </a:r>
            <a:b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  <a:t>Летом мы увлеченно играем в футбол на школьном стадионе.</a:t>
            </a:r>
            <a:b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latin typeface="Times New Roman" pitchFamily="18" charset="0"/>
                <a:cs typeface="Times New Roman" pitchFamily="18" charset="0"/>
              </a:rPr>
              <a:t> -Попробуйте сами.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Сережа учит уроки.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cap="none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00043"/>
            <a:ext cx="7772400" cy="1000131"/>
          </a:xfrm>
        </p:spPr>
        <p:txBody>
          <a:bodyPr/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Упражнение 1.  Дополни  предложение.</a:t>
            </a:r>
          </a:p>
          <a:p>
            <a:endParaRPr lang="ru-RU" dirty="0"/>
          </a:p>
        </p:txBody>
      </p:sp>
      <p:pic>
        <p:nvPicPr>
          <p:cNvPr id="5" name="Picture 2" descr="C:\Users\666C~1\AppData\Local\Temp\Rar$DI10.300\C145-0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1357298"/>
            <a:ext cx="1785918" cy="1604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Упражнение 2.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Сократи предложение.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Оля выразительно читает бабушке интересную сказку.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Оля читает бабушке интересную сказку.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Оля читает бабушке сказку.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Оля читает бабушке.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Оля читает.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Попробуйте вы: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ЗИМОЙ ЧАСТО ДУЮТ ЗЛЫЕ    ХОЛОДНЫЕ ВЕТРЫ.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666C~1\AppData\Local\Temp\Rar$DI12.369\2 (87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5357826"/>
            <a:ext cx="1158857" cy="1247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dirty="0"/>
              <a:t>Упражнение 3: </a:t>
            </a:r>
            <a:r>
              <a:rPr lang="ru-RU" b="1" dirty="0"/>
              <a:t>Переставь слова в предложении.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543956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Сегодня  утром Маша пошла в школу.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Маша сегодня утром пошла в школу.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Утром сегодня пошла Маша в школу.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Пошла Маша сегодня утром в школу.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школу пошла сегодня утром Маша.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Попробуйте сами: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МЕДВЕДИЦА ЛЮБИТ В ХОЛОДКЕ ПОДРЕМАТЬ.</a:t>
            </a:r>
          </a:p>
          <a:p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206" y="2357430"/>
            <a:ext cx="2142252" cy="261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Упражнение 4.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Послушай, запомни, ответь.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Выпал снег, Алеша вышел загорать.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Мальчики поехали в лес на лыжах, чтобы потренироваться.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Лягушка раскрыла зонтик, потому что пошел дождь.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лесу раздались веселые трели кукушки.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Кошка ловила мышку, сидела долго и неподвижно.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очень удивился, когда в норе увидел большого жука.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знаю, что чиж живет в гнезде, сверчок – на чердаке, а мышь в старом чемодане.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Мужик взял пилу и пошел в лес пилить дерево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666C~1\AppData\Local\Temp\Rar$DI01.078\0dc28081d59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0759" y="4143380"/>
            <a:ext cx="2646482" cy="25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252538" y="260350"/>
            <a:ext cx="7891462" cy="547211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Словом, сделал всё, что …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Попросил списать ….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С ходу дал кому-то …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Ну а тут – опять ….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484784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1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Лена\Desktop\хулиг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357562"/>
            <a:ext cx="214314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dirty="0"/>
              <a:t>Упражнение 5. </a:t>
            </a:r>
            <a:r>
              <a:rPr lang="ru-RU" b="1" dirty="0"/>
              <a:t>Кто это? Что это? Отвечай быстро.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62500" lnSpcReduction="20000"/>
          </a:bodyPr>
          <a:lstStyle/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Звонкий, быстрый, веселый….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Вкусный, алый, сочный….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Желтые, красные, осенние….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Холодный, белый, пушистый….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Бурый, косолапый, неуклюжий….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Желтые, красные, зеленые….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Старательный, послушный, вежливый…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Зеленый, продолговатый, сочный….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Белое, пушистое, легкое….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Маленькая, серенькая, пугливая …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Новая, интересная, библиотечная…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Чистое, </a:t>
            </a:r>
            <a:r>
              <a:rPr lang="ru-RU" sz="3800" b="1" dirty="0" err="1">
                <a:latin typeface="Times New Roman" pitchFamily="18" charset="0"/>
                <a:cs typeface="Times New Roman" pitchFamily="18" charset="0"/>
              </a:rPr>
              <a:t>голубое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, горное…</a:t>
            </a:r>
          </a:p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Белоствольная, высокая, стройная…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666C~1\AppData\Local\Temp\Rar$DI00.580\C145-0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4429132"/>
            <a:ext cx="1514473" cy="2186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252538" y="260350"/>
            <a:ext cx="7891462" cy="547211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Словом, сделал всё, что …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Попросил списать ….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С ходу дал кому-то …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Ну а тут – опять ….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Сходу дал кому- то сдачу.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Попросил списать задачу.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Словом, сделал всё, что мог.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Ну а тут – опять звонок!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484784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1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Лена\Desktop\хулиг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143380"/>
            <a:ext cx="214314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умеете читать?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Пниомть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зниачт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срохаинть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пматяи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поуречнное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тбее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дгируми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занть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– это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зниачт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длаеть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по-свемоу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упшёрись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глзаами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оразбец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и не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одыгляявась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вяксий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рза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утечиля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.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Сенека)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666C~1\AppData\Local\Temp\Rar$DI12.369\2 (87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5000636"/>
            <a:ext cx="1158857" cy="1247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</TotalTime>
  <Words>445</Words>
  <PresentationFormat>Экран 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Мы играем. Мы играем в футбол. Мы играем в футбол на стадионе. Летом мы играем в футбол на стадионе. Летом мы увлеченно играем в футбол на стадионе. Летом мы увлеченно играем в футбол на школьном стадионе.  -Попробуйте сами.                         Сережа учит уроки. </vt:lpstr>
      <vt:lpstr>Упражнение 2. Сократи предложение. </vt:lpstr>
      <vt:lpstr>Упражнение 3: Переставь слова в предложении. </vt:lpstr>
      <vt:lpstr>Упражнение 4. Послушай, запомни, ответь. </vt:lpstr>
      <vt:lpstr>Слайд 6</vt:lpstr>
      <vt:lpstr>Упражнение 5. Кто это? Что это? Отвечай быстро. </vt:lpstr>
      <vt:lpstr>Слайд 8</vt:lpstr>
      <vt:lpstr>Вы умеете читать?</vt:lpstr>
      <vt:lpstr>Слайд 10</vt:lpstr>
      <vt:lpstr>Слайд 11</vt:lpstr>
      <vt:lpstr>Благодарю  за сотрудничество!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Удивительное предложение.</dc:title>
  <dc:creator>Начальная школа</dc:creator>
  <cp:lastModifiedBy>Начальная школа</cp:lastModifiedBy>
  <cp:revision>24</cp:revision>
  <dcterms:created xsi:type="dcterms:W3CDTF">2016-03-19T10:02:12Z</dcterms:created>
  <dcterms:modified xsi:type="dcterms:W3CDTF">2016-12-07T06:59:54Z</dcterms:modified>
</cp:coreProperties>
</file>